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A43BD4-2730-4A33-9E51-05642D02C5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893418C-08AF-4537-9F04-13DE44E19D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F6DD437-70C7-4F8F-8DBA-BC3C8A2F0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02/04/2022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B1E3BD2-EF4A-46E9-B2EC-A4C7284D9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E950863-E9AE-4AB3-912A-51CB40E4D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145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33C0E1-E1A7-4070-93EF-5F8F7B20D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3CFDC93-4598-4868-B1A0-7E2CBB7718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AB722D6-61A9-4AF5-ADCC-9E676539D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02/04/2022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861F08A-7931-43E6-BDE3-62F42E176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0F67164-63E9-4050-A840-D6719683A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8874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2DC0D30-7C92-4835-8227-AE99914BB1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376A1E0-A8F7-4EA0-A16F-E216387AAF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2998181-1E21-4107-9002-DF1C50321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02/04/2022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14FF530-C118-4AD1-AD7D-F1D7B083A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C93F98F-DA3A-4A05-90D8-61C4BB546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8853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8261AC-39DD-4B69-AFC4-A324F9556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F369210-76ED-492F-8ACE-3624EE31EB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5F41277-088A-4081-A639-817114519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02/04/2022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5412F3F-6310-4576-8EB4-ADA741DE1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7E474BC-215F-4483-AE7E-B4E2F7922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7046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0E2028-5C9F-4AF8-9113-C13D60130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7954DF8-0B02-45DF-8588-DC1B6990E8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78F9A2C-B97A-4437-9429-23D36A3AE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02/04/2022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D585C4B-D36E-404C-88FB-C97A0EDB5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674DBAC-75BD-429C-9EE2-64D8F6F1D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2778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77EDE6-42F7-4DCD-BB94-32B79D8B8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A111FFE-B03F-4D2D-AFC5-CAA02948BC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61EEDD4-1493-4E22-9533-4CD03458DA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D910871-EEFB-4E8F-ADF4-F0CD9B70C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02/04/2022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EC338D5-998C-4C1D-8B60-00D1D0FF4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10905C4-B22F-44D6-83B8-BCB525FB1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4489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7B2DBB-80B6-4E0C-B937-C19877498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47F13A6-241C-4389-8093-5A578F65C2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C9943ED-4C05-422D-9FDB-613EE7F766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635BD570-8A7C-41FF-A253-12894B4EBD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D469C4A-8A4F-42C9-AFC1-E05031F2CD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947504D2-01C5-44BA-B52A-5EAEF9EB3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02/04/2022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17ABC3C-8F31-4653-9265-A5D88F89F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68C940AB-DC67-4898-B77B-164041221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7480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83D8B0-1F44-41FE-8287-8C10A4E96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67A70227-FD97-45E5-AB74-DA38948B2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02/04/2022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04C72E8-161C-4922-9234-ED62F8CE9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74CDC324-0B1F-412B-B0E1-9C8BA437D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5589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FA71416D-9900-4D48-9BF9-1FE5A96F8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02/04/2022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D17F153-2219-48D0-B027-41E4E59CB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12D007F-A153-40C3-B069-E649489F1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0208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51EC37-7941-4940-BFFF-5BD2E37D9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2FB7C16-02D3-4B84-A6BB-B18FB2981A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722FB07-4546-425D-9F75-90F905513F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455B9EC-3670-458C-AC99-C78BC946A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02/04/2022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1ADB8DE-AA1C-4B80-803B-E24C7E1B1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F3E11F5-D62D-468F-8B36-CFF6D75E9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761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EFB762-A2E7-4E22-BEAD-D1747BDF0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DE69F39-1C7E-4E21-81F2-18969FAF74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2292413-22A4-4113-84D0-59FCD652B3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D700DE7-C7AF-4109-BEE1-46073EF26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02/04/2022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E5DC7FD-13B0-4D7A-8670-7643DD7E0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E188A94-B68D-4B7C-A4DD-3E6221DDF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4822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EDA10CA0-3D02-4CAB-80E6-1469D1BA5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84EDFB4-277A-4EF6-94B1-723D66792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467CEC5-2D4C-4CC7-9873-08DA95C7B0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CACCE-FCEE-4FEB-9CB8-C02F132FABDC}" type="datetimeFigureOut">
              <a:rPr lang="pt-BR" smtClean="0"/>
              <a:t>02/04/2022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1A1A583-2A54-4780-9817-C501C28F67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56350A2-B7E1-401D-934D-2E0D111764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86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xágono 3">
            <a:extLst>
              <a:ext uri="{FF2B5EF4-FFF2-40B4-BE49-F238E27FC236}">
                <a16:creationId xmlns:a16="http://schemas.microsoft.com/office/drawing/2014/main" id="{7C440FDD-8741-4F2C-92B3-0E4513E69102}"/>
              </a:ext>
            </a:extLst>
          </p:cNvPr>
          <p:cNvSpPr/>
          <p:nvPr/>
        </p:nvSpPr>
        <p:spPr>
          <a:xfrm>
            <a:off x="478172" y="394283"/>
            <a:ext cx="4118995" cy="3540154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>
                <a:solidFill>
                  <a:srgbClr val="FF0000"/>
                </a:solidFill>
              </a:rPr>
              <a:t>2.</a:t>
            </a:r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“Não se esqueçam da hospitalidade; pois alguns [...] sem o saber, acolheram anjos”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Hebreus 13:2  </a:t>
            </a:r>
            <a:r>
              <a:rPr lang="pt-BR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1F7CF326-FEFB-4274-A89D-E7E67D0338CB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547" y="860749"/>
            <a:ext cx="1440000" cy="1620000"/>
          </a:xfrm>
          <a:prstGeom prst="rect">
            <a:avLst/>
          </a:prstGeom>
        </p:spPr>
      </p:pic>
      <p:sp>
        <p:nvSpPr>
          <p:cNvPr id="13" name="Hexágono 12">
            <a:extLst>
              <a:ext uri="{FF2B5EF4-FFF2-40B4-BE49-F238E27FC236}">
                <a16:creationId xmlns:a16="http://schemas.microsoft.com/office/drawing/2014/main" id="{036ED823-4590-4FCB-B359-69237E859A4A}"/>
              </a:ext>
            </a:extLst>
          </p:cNvPr>
          <p:cNvSpPr/>
          <p:nvPr/>
        </p:nvSpPr>
        <p:spPr>
          <a:xfrm>
            <a:off x="4036502" y="2164360"/>
            <a:ext cx="4118995" cy="3540154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2.</a:t>
            </a: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“Não se esqueçam da hospitalidade; pois alguns [...] sem o saber, acolheram anjos”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Hebreus 13:2  </a:t>
            </a:r>
            <a:r>
              <a:rPr lang="pt-BR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EE137E7A-D635-46D9-8C2D-466051E6511F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877" y="2630826"/>
            <a:ext cx="1440000" cy="1620000"/>
          </a:xfrm>
          <a:prstGeom prst="rect">
            <a:avLst/>
          </a:prstGeom>
        </p:spPr>
      </p:pic>
      <p:sp>
        <p:nvSpPr>
          <p:cNvPr id="15" name="Hexágono 14">
            <a:extLst>
              <a:ext uri="{FF2B5EF4-FFF2-40B4-BE49-F238E27FC236}">
                <a16:creationId xmlns:a16="http://schemas.microsoft.com/office/drawing/2014/main" id="{9466D35C-84A5-4C27-96D5-F27592C6CD6F}"/>
              </a:ext>
            </a:extLst>
          </p:cNvPr>
          <p:cNvSpPr/>
          <p:nvPr/>
        </p:nvSpPr>
        <p:spPr>
          <a:xfrm>
            <a:off x="7594835" y="394283"/>
            <a:ext cx="4118995" cy="3540154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2.</a:t>
            </a: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“Não se esqueçam da hospitalidade; pois alguns [...] sem o saber, acolheram anjos”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Hebreus 13:2  </a:t>
            </a:r>
            <a:r>
              <a:rPr lang="pt-BR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D15CB7E9-F096-4FCA-8BB3-D3E2FAE0FC6D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1210" y="860749"/>
            <a:ext cx="1440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979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xágono 3">
            <a:extLst>
              <a:ext uri="{FF2B5EF4-FFF2-40B4-BE49-F238E27FC236}">
                <a16:creationId xmlns:a16="http://schemas.microsoft.com/office/drawing/2014/main" id="{7C440FDD-8741-4F2C-92B3-0E4513E69102}"/>
              </a:ext>
            </a:extLst>
          </p:cNvPr>
          <p:cNvSpPr/>
          <p:nvPr/>
        </p:nvSpPr>
        <p:spPr>
          <a:xfrm>
            <a:off x="478172" y="394283"/>
            <a:ext cx="4118995" cy="3540154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2.</a:t>
            </a: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“Não se esqueçam da hospitalidade; pois alguns [...] sem o saber, acolheram anjos”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Hebreus 13:2  </a:t>
            </a:r>
            <a:r>
              <a:rPr lang="pt-BR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1F7CF326-FEFB-4274-A89D-E7E67D0338CB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547" y="860749"/>
            <a:ext cx="1440000" cy="1620000"/>
          </a:xfrm>
          <a:prstGeom prst="rect">
            <a:avLst/>
          </a:prstGeom>
        </p:spPr>
      </p:pic>
      <p:sp>
        <p:nvSpPr>
          <p:cNvPr id="13" name="Hexágono 12">
            <a:extLst>
              <a:ext uri="{FF2B5EF4-FFF2-40B4-BE49-F238E27FC236}">
                <a16:creationId xmlns:a16="http://schemas.microsoft.com/office/drawing/2014/main" id="{036ED823-4590-4FCB-B359-69237E859A4A}"/>
              </a:ext>
            </a:extLst>
          </p:cNvPr>
          <p:cNvSpPr/>
          <p:nvPr/>
        </p:nvSpPr>
        <p:spPr>
          <a:xfrm>
            <a:off x="4036502" y="2164360"/>
            <a:ext cx="4118995" cy="3540154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2.</a:t>
            </a: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“Não se esqueçam da hospitalidade; pois alguns [...] sem o saber, acolheram anjos”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Hebreus 13:2  </a:t>
            </a:r>
            <a:r>
              <a:rPr lang="pt-BR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EE137E7A-D635-46D9-8C2D-466051E6511F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877" y="2630826"/>
            <a:ext cx="1440000" cy="1620000"/>
          </a:xfrm>
          <a:prstGeom prst="rect">
            <a:avLst/>
          </a:prstGeom>
        </p:spPr>
      </p:pic>
      <p:sp>
        <p:nvSpPr>
          <p:cNvPr id="15" name="Hexágono 14">
            <a:extLst>
              <a:ext uri="{FF2B5EF4-FFF2-40B4-BE49-F238E27FC236}">
                <a16:creationId xmlns:a16="http://schemas.microsoft.com/office/drawing/2014/main" id="{9466D35C-84A5-4C27-96D5-F27592C6CD6F}"/>
              </a:ext>
            </a:extLst>
          </p:cNvPr>
          <p:cNvSpPr/>
          <p:nvPr/>
        </p:nvSpPr>
        <p:spPr>
          <a:xfrm>
            <a:off x="7594835" y="394283"/>
            <a:ext cx="4118995" cy="3540154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2.</a:t>
            </a: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“Não se esqueçam da hospitalidade; pois alguns [...] sem o saber, acolheram anjos”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Hebreus 13:2  </a:t>
            </a:r>
            <a:r>
              <a:rPr lang="pt-BR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D15CB7E9-F096-4FCA-8BB3-D3E2FAE0FC6D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1210" y="860749"/>
            <a:ext cx="1440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4045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132</Words>
  <Application>Microsoft Office PowerPoint</Application>
  <PresentationFormat>Widescreen</PresentationFormat>
  <Paragraphs>42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Ruy Ernesto Nobrega Schwantes</dc:creator>
  <cp:lastModifiedBy>Ruy Ernesto Nobrega Schwantes</cp:lastModifiedBy>
  <cp:revision>5</cp:revision>
  <dcterms:created xsi:type="dcterms:W3CDTF">2018-03-25T23:40:13Z</dcterms:created>
  <dcterms:modified xsi:type="dcterms:W3CDTF">2022-04-02T18:21:23Z</dcterms:modified>
</cp:coreProperties>
</file>